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558338" cy="5376863"/>
  <p:notesSz cx="9939338" cy="6805613"/>
  <p:defaultTextStyle>
    <a:defPPr>
      <a:defRPr lang="en-US"/>
    </a:defPPr>
    <a:lvl1pPr marL="0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8455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96909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45364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93820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42274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90729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39184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87638" algn="l" defTabSz="6969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94" userDrawn="1">
          <p15:clr>
            <a:srgbClr val="A4A3A4"/>
          </p15:clr>
        </p15:guide>
        <p15:guide id="2" pos="30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0099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440" y="216"/>
      </p:cViewPr>
      <p:guideLst>
        <p:guide orient="horz" pos="1694"/>
        <p:guide pos="30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BC2C-091A-4F73-BD5E-08FBFBD47AD9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3513" y="511175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32150"/>
            <a:ext cx="7951788" cy="3062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D4820-D284-4F46-B534-61D9718ECE6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117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455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909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364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820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2274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0729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9184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638" algn="l" defTabSz="6969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4820-D284-4F46-B534-61D9718ECE62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725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D4820-D284-4F46-B534-61D9718ECE62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163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877" y="1670317"/>
            <a:ext cx="8124589" cy="11525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754" y="3046891"/>
            <a:ext cx="6690837" cy="1374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4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3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7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504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39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797" y="215325"/>
            <a:ext cx="2150628" cy="458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920" y="215325"/>
            <a:ext cx="6292572" cy="458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103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743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44" y="3455134"/>
            <a:ext cx="8124589" cy="10679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044" y="2278946"/>
            <a:ext cx="8124589" cy="1176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45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29189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9378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5838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32297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8756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5216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71675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668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917" y="1254605"/>
            <a:ext cx="4221600" cy="3548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8824" y="1254605"/>
            <a:ext cx="4221600" cy="3548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284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919" y="1203574"/>
            <a:ext cx="4223260" cy="5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595" indent="0">
              <a:buNone/>
              <a:defRPr sz="2000" b="1"/>
            </a:lvl2pPr>
            <a:lvl3pPr marL="929189" indent="0">
              <a:buNone/>
              <a:defRPr sz="1867" b="1"/>
            </a:lvl3pPr>
            <a:lvl4pPr marL="1393784" indent="0">
              <a:buNone/>
              <a:defRPr sz="1733" b="1"/>
            </a:lvl4pPr>
            <a:lvl5pPr marL="1858380" indent="0">
              <a:buNone/>
              <a:defRPr sz="1733" b="1"/>
            </a:lvl5pPr>
            <a:lvl6pPr marL="2322974" indent="0">
              <a:buNone/>
              <a:defRPr sz="1733" b="1"/>
            </a:lvl6pPr>
            <a:lvl7pPr marL="2787569" indent="0">
              <a:buNone/>
              <a:defRPr sz="1733" b="1"/>
            </a:lvl7pPr>
            <a:lvl8pPr marL="3252164" indent="0">
              <a:buNone/>
              <a:defRPr sz="1733" b="1"/>
            </a:lvl8pPr>
            <a:lvl9pPr marL="371675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19" y="1705164"/>
            <a:ext cx="4223260" cy="3097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505" y="1203574"/>
            <a:ext cx="4224918" cy="5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4595" indent="0">
              <a:buNone/>
              <a:defRPr sz="2000" b="1"/>
            </a:lvl2pPr>
            <a:lvl3pPr marL="929189" indent="0">
              <a:buNone/>
              <a:defRPr sz="1867" b="1"/>
            </a:lvl3pPr>
            <a:lvl4pPr marL="1393784" indent="0">
              <a:buNone/>
              <a:defRPr sz="1733" b="1"/>
            </a:lvl4pPr>
            <a:lvl5pPr marL="1858380" indent="0">
              <a:buNone/>
              <a:defRPr sz="1733" b="1"/>
            </a:lvl5pPr>
            <a:lvl6pPr marL="2322974" indent="0">
              <a:buNone/>
              <a:defRPr sz="1733" b="1"/>
            </a:lvl6pPr>
            <a:lvl7pPr marL="2787569" indent="0">
              <a:buNone/>
              <a:defRPr sz="1733" b="1"/>
            </a:lvl7pPr>
            <a:lvl8pPr marL="3252164" indent="0">
              <a:buNone/>
              <a:defRPr sz="1733" b="1"/>
            </a:lvl8pPr>
            <a:lvl9pPr marL="3716758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505" y="1705164"/>
            <a:ext cx="4224918" cy="3097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588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540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424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21" y="214082"/>
            <a:ext cx="3144627" cy="911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046" y="214081"/>
            <a:ext cx="5343376" cy="45890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21" y="1125159"/>
            <a:ext cx="3144627" cy="3677924"/>
          </a:xfrm>
        </p:spPr>
        <p:txBody>
          <a:bodyPr/>
          <a:lstStyle>
            <a:lvl1pPr marL="0" indent="0">
              <a:buNone/>
              <a:defRPr sz="1467"/>
            </a:lvl1pPr>
            <a:lvl2pPr marL="464595" indent="0">
              <a:buNone/>
              <a:defRPr sz="1200"/>
            </a:lvl2pPr>
            <a:lvl3pPr marL="929189" indent="0">
              <a:buNone/>
              <a:defRPr sz="1067"/>
            </a:lvl3pPr>
            <a:lvl4pPr marL="1393784" indent="0">
              <a:buNone/>
              <a:defRPr sz="933"/>
            </a:lvl4pPr>
            <a:lvl5pPr marL="1858380" indent="0">
              <a:buNone/>
              <a:defRPr sz="933"/>
            </a:lvl5pPr>
            <a:lvl6pPr marL="2322974" indent="0">
              <a:buNone/>
              <a:defRPr sz="933"/>
            </a:lvl6pPr>
            <a:lvl7pPr marL="2787569" indent="0">
              <a:buNone/>
              <a:defRPr sz="933"/>
            </a:lvl7pPr>
            <a:lvl8pPr marL="3252164" indent="0">
              <a:buNone/>
              <a:defRPr sz="933"/>
            </a:lvl8pPr>
            <a:lvl9pPr marL="371675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161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503" y="3763804"/>
            <a:ext cx="5735003" cy="4443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3503" y="480436"/>
            <a:ext cx="5735003" cy="3226118"/>
          </a:xfrm>
        </p:spPr>
        <p:txBody>
          <a:bodyPr/>
          <a:lstStyle>
            <a:lvl1pPr marL="0" indent="0">
              <a:buNone/>
              <a:defRPr sz="3200"/>
            </a:lvl1pPr>
            <a:lvl2pPr marL="464595" indent="0">
              <a:buNone/>
              <a:defRPr sz="2800"/>
            </a:lvl2pPr>
            <a:lvl3pPr marL="929189" indent="0">
              <a:buNone/>
              <a:defRPr sz="2400"/>
            </a:lvl3pPr>
            <a:lvl4pPr marL="1393784" indent="0">
              <a:buNone/>
              <a:defRPr sz="2000"/>
            </a:lvl4pPr>
            <a:lvl5pPr marL="1858380" indent="0">
              <a:buNone/>
              <a:defRPr sz="2000"/>
            </a:lvl5pPr>
            <a:lvl6pPr marL="2322974" indent="0">
              <a:buNone/>
              <a:defRPr sz="2000"/>
            </a:lvl6pPr>
            <a:lvl7pPr marL="2787569" indent="0">
              <a:buNone/>
              <a:defRPr sz="2000"/>
            </a:lvl7pPr>
            <a:lvl8pPr marL="3252164" indent="0">
              <a:buNone/>
              <a:defRPr sz="2000"/>
            </a:lvl8pPr>
            <a:lvl9pPr marL="3716758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503" y="4208145"/>
            <a:ext cx="5735003" cy="631034"/>
          </a:xfrm>
        </p:spPr>
        <p:txBody>
          <a:bodyPr/>
          <a:lstStyle>
            <a:lvl1pPr marL="0" indent="0">
              <a:buNone/>
              <a:defRPr sz="1467"/>
            </a:lvl1pPr>
            <a:lvl2pPr marL="464595" indent="0">
              <a:buNone/>
              <a:defRPr sz="1200"/>
            </a:lvl2pPr>
            <a:lvl3pPr marL="929189" indent="0">
              <a:buNone/>
              <a:defRPr sz="1067"/>
            </a:lvl3pPr>
            <a:lvl4pPr marL="1393784" indent="0">
              <a:buNone/>
              <a:defRPr sz="933"/>
            </a:lvl4pPr>
            <a:lvl5pPr marL="1858380" indent="0">
              <a:buNone/>
              <a:defRPr sz="933"/>
            </a:lvl5pPr>
            <a:lvl6pPr marL="2322974" indent="0">
              <a:buNone/>
              <a:defRPr sz="933"/>
            </a:lvl6pPr>
            <a:lvl7pPr marL="2787569" indent="0">
              <a:buNone/>
              <a:defRPr sz="933"/>
            </a:lvl7pPr>
            <a:lvl8pPr marL="3252164" indent="0">
              <a:buNone/>
              <a:defRPr sz="933"/>
            </a:lvl8pPr>
            <a:lvl9pPr marL="3716758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585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921" y="215326"/>
            <a:ext cx="8602504" cy="896144"/>
          </a:xfrm>
          <a:prstGeom prst="rect">
            <a:avLst/>
          </a:prstGeom>
        </p:spPr>
        <p:txBody>
          <a:bodyPr vert="horz" lIns="69690" tIns="34845" rIns="69690" bIns="3484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921" y="1254605"/>
            <a:ext cx="8602504" cy="3548481"/>
          </a:xfrm>
          <a:prstGeom prst="rect">
            <a:avLst/>
          </a:prstGeom>
        </p:spPr>
        <p:txBody>
          <a:bodyPr vert="horz" lIns="69690" tIns="34845" rIns="69690" bIns="348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919" y="4983556"/>
            <a:ext cx="2230279" cy="286268"/>
          </a:xfrm>
          <a:prstGeom prst="rect">
            <a:avLst/>
          </a:prstGeom>
        </p:spPr>
        <p:txBody>
          <a:bodyPr vert="horz" lIns="69690" tIns="34845" rIns="69690" bIns="348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F47E-73B4-4347-B2C8-E99D77E84CA3}" type="datetimeFigureOut">
              <a:rPr lang="en-MY" smtClean="0"/>
              <a:t>4/2/2020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5771" y="4983556"/>
            <a:ext cx="3026807" cy="286268"/>
          </a:xfrm>
          <a:prstGeom prst="rect">
            <a:avLst/>
          </a:prstGeom>
        </p:spPr>
        <p:txBody>
          <a:bodyPr vert="horz" lIns="69690" tIns="34845" rIns="69690" bIns="348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0144" y="4983556"/>
            <a:ext cx="2230279" cy="286268"/>
          </a:xfrm>
          <a:prstGeom prst="rect">
            <a:avLst/>
          </a:prstGeom>
        </p:spPr>
        <p:txBody>
          <a:bodyPr vert="horz" lIns="69690" tIns="34845" rIns="69690" bIns="348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4F71-FB61-47B3-AC77-7286AA7C6C3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747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9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8447" indent="-348447" algn="l" defTabSz="929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4966" indent="-290371" algn="l" defTabSz="9291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487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6082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0677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1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867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461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055" indent="-232298" algn="l" defTabSz="929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64595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29189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93784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58380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322974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87569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52164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16758" algn="l" defTabSz="929189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>
            <a:extLst>
              <a:ext uri="{FF2B5EF4-FFF2-40B4-BE49-F238E27FC236}">
                <a16:creationId xmlns:a16="http://schemas.microsoft.com/office/drawing/2014/main" xmlns="" id="{BF81564D-55D0-4012-83A5-0CF3A0FF83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4" b="11497"/>
          <a:stretch/>
        </p:blipFill>
        <p:spPr>
          <a:xfrm>
            <a:off x="-32347" y="-1"/>
            <a:ext cx="9590685" cy="5405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2" y="435180"/>
            <a:ext cx="9558338" cy="6690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18000" tIns="58999" rIns="118000" bIns="58999" spcCol="0" rtlCol="0" anchor="ctr"/>
          <a:lstStyle/>
          <a:p>
            <a:pPr algn="ctr"/>
            <a:r>
              <a:rPr lang="en-US" sz="2533" b="1" spc="129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strangelo Edessa" panose="03080600000000000000" pitchFamily="66" charset="0"/>
                <a:cs typeface="Estrangelo Edessa" panose="03080600000000000000" pitchFamily="66" charset="0"/>
              </a:rPr>
              <a:t>INVITATION</a:t>
            </a:r>
            <a:endParaRPr lang="en-MY" sz="2533" b="1" spc="129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16854" r="20231" b="53570"/>
          <a:stretch/>
        </p:blipFill>
        <p:spPr>
          <a:xfrm>
            <a:off x="5748443" y="4701865"/>
            <a:ext cx="719131" cy="500842"/>
          </a:xfrm>
          <a:prstGeom prst="ellipse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5278" y="4807282"/>
            <a:ext cx="2436022" cy="324271"/>
          </a:xfrm>
          <a:prstGeom prst="rect">
            <a:avLst/>
          </a:prstGeom>
          <a:noFill/>
        </p:spPr>
        <p:txBody>
          <a:bodyPr wrap="none" lIns="118000" tIns="58999" rIns="118000" bIns="58999" rtlCol="0">
            <a:spAutoFit/>
          </a:bodyPr>
          <a:lstStyle/>
          <a:p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Orient </a:t>
            </a:r>
            <a:r>
              <a:rPr lang="en-US" sz="1333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EuroPharma</a:t>
            </a:r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33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Pte</a:t>
            </a:r>
            <a:r>
              <a:rPr lang="en-US" sz="1333" b="1" dirty="0" smtClean="0">
                <a:latin typeface="Arial" panose="020B0604020202020204" pitchFamily="34" charset="0"/>
                <a:cs typeface="Arial" panose="020B0604020202020204" pitchFamily="34" charset="0"/>
              </a:rPr>
              <a:t> Ltd</a:t>
            </a:r>
            <a:endParaRPr lang="en-MY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34777" y="199475"/>
            <a:ext cx="9102669" cy="5028551"/>
          </a:xfrm>
          <a:prstGeom prst="flowChartProcess">
            <a:avLst/>
          </a:prstGeom>
          <a:noFill/>
          <a:ln w="9525" cmpd="sng">
            <a:solidFill>
              <a:schemeClr val="tx1"/>
            </a:solidFill>
          </a:ln>
          <a:effectLst>
            <a:innerShdw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8000" tIns="58999" rIns="118000" bIns="589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MY" sz="2267" spc="129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9293" y="1209672"/>
            <a:ext cx="3528153" cy="1781144"/>
          </a:xfrm>
          <a:prstGeom prst="rect">
            <a:avLst/>
          </a:prstGeom>
          <a:noFill/>
        </p:spPr>
        <p:txBody>
          <a:bodyPr wrap="square" lIns="118000" tIns="58999" rIns="118000" bIns="58999" rtlCol="0">
            <a:spAutoFit/>
          </a:bodyPr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Airways in Asthma &amp; COPD</a:t>
            </a:r>
          </a:p>
          <a:p>
            <a:pPr algn="r"/>
            <a:r>
              <a:rPr lang="en-US" sz="36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Rethink</a:t>
            </a:r>
            <a:endParaRPr lang="en-MY" sz="3600" b="1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Image result for copd association singapor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3" y="4488631"/>
            <a:ext cx="823337" cy="7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10817" y="4848841"/>
            <a:ext cx="2625240" cy="324271"/>
          </a:xfrm>
          <a:prstGeom prst="rect">
            <a:avLst/>
          </a:prstGeom>
          <a:noFill/>
        </p:spPr>
        <p:txBody>
          <a:bodyPr wrap="none" lIns="118000" tIns="58999" rIns="118000" bIns="58999" rtlCol="0">
            <a:spAutoFit/>
          </a:bodyPr>
          <a:lstStyle/>
          <a:p>
            <a:r>
              <a:rPr lang="en-US" sz="1333" b="1" dirty="0" smtClean="0">
                <a:latin typeface="Arial" panose="020B0604020202020204" pitchFamily="34" charset="0"/>
                <a:cs typeface="Arial" panose="020B0604020202020204" pitchFamily="34" charset="0"/>
              </a:rPr>
              <a:t>COPD Singapore Association</a:t>
            </a:r>
            <a:endParaRPr lang="en-MY" sz="13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5" y="240159"/>
            <a:ext cx="8326107" cy="950147"/>
          </a:xfrm>
          <a:prstGeom prst="rect">
            <a:avLst/>
          </a:prstGeom>
          <a:noFill/>
        </p:spPr>
        <p:txBody>
          <a:bodyPr wrap="square" lIns="118000" tIns="58999" rIns="118000" bIns="58999" rtlCol="0">
            <a:spAutoFit/>
          </a:bodyPr>
          <a:lstStyle/>
          <a:p>
            <a:r>
              <a:rPr lang="en-US" sz="1600" dirty="0" smtClean="0"/>
              <a:t>Topic:  </a:t>
            </a:r>
            <a:r>
              <a:rPr lang="en-US" sz="1867" b="1" dirty="0" smtClean="0">
                <a:solidFill>
                  <a:srgbClr val="CC0099"/>
                </a:solidFill>
              </a:rPr>
              <a:t>Small </a:t>
            </a:r>
            <a:r>
              <a:rPr lang="en-US" sz="1867" b="1" dirty="0">
                <a:solidFill>
                  <a:srgbClr val="CC0099"/>
                </a:solidFill>
              </a:rPr>
              <a:t>Airways in Asthma &amp; COPD: Time to Rethink</a:t>
            </a:r>
          </a:p>
          <a:p>
            <a:r>
              <a:rPr lang="en-US" sz="1600" dirty="0" smtClean="0"/>
              <a:t>Date: </a:t>
            </a:r>
            <a:r>
              <a:rPr lang="en-US" sz="1733" b="1" dirty="0" smtClean="0"/>
              <a:t>11</a:t>
            </a:r>
            <a:r>
              <a:rPr lang="en-US" sz="1733" b="1" baseline="30000" dirty="0" smtClean="0"/>
              <a:t>th</a:t>
            </a:r>
            <a:r>
              <a:rPr lang="en-US" sz="1733" b="1" dirty="0" smtClean="0"/>
              <a:t> May 2019 </a:t>
            </a:r>
            <a:r>
              <a:rPr lang="en-US" sz="1733" b="1" dirty="0"/>
              <a:t>(Saturday)</a:t>
            </a:r>
          </a:p>
          <a:p>
            <a:r>
              <a:rPr lang="en-US" sz="1600" dirty="0" smtClean="0"/>
              <a:t>Venue: </a:t>
            </a:r>
            <a:r>
              <a:rPr lang="en-US" sz="1733" b="1" dirty="0" err="1" smtClean="0"/>
              <a:t>Atout</a:t>
            </a:r>
            <a:r>
              <a:rPr lang="en-US" sz="1733" b="1" dirty="0" smtClean="0"/>
              <a:t> Function Room, </a:t>
            </a:r>
            <a:r>
              <a:rPr lang="en-SG" sz="1600" b="1" dirty="0"/>
              <a:t>40C Harding Rd, Singapore 249548</a:t>
            </a:r>
            <a:endParaRPr lang="en-US" sz="16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81857"/>
              </p:ext>
            </p:extLst>
          </p:nvPr>
        </p:nvGraphicFramePr>
        <p:xfrm>
          <a:off x="214285" y="1392287"/>
          <a:ext cx="9145015" cy="37784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88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3305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Agenda:</a:t>
                      </a:r>
                      <a:endParaRPr lang="en-MY" sz="1600" dirty="0">
                        <a:latin typeface="+mn-lt"/>
                      </a:endParaRPr>
                    </a:p>
                  </a:txBody>
                  <a:tcPr marL="115591" marR="115591" marT="60687" marB="60687"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77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12.30pm</a:t>
                      </a: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7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1.00pm-1:10PM</a:t>
                      </a: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7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1.10pm-1:50PM</a:t>
                      </a:r>
                      <a:endParaRPr lang="en-US" sz="1600" dirty="0"/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1.50pm-</a:t>
                      </a:r>
                      <a:r>
                        <a:rPr lang="en-US" sz="1600" baseline="0" dirty="0" smtClean="0"/>
                        <a:t> 2.00pm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2.00pm-2:10PM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2:10pm-</a:t>
                      </a:r>
                      <a:r>
                        <a:rPr lang="en-US" sz="1600" baseline="0" dirty="0" smtClean="0"/>
                        <a:t> 2:45pm</a:t>
                      </a: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2.45pm</a:t>
                      </a:r>
                      <a:r>
                        <a:rPr lang="en-US" sz="1600" baseline="0" dirty="0" smtClean="0"/>
                        <a:t>- 3:00pm</a:t>
                      </a:r>
                      <a:endParaRPr lang="en-US" sz="1600" dirty="0"/>
                    </a:p>
                  </a:txBody>
                  <a:tcPr marL="115591" marR="115591" marT="60687" marB="60687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Registration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Opening by </a:t>
                      </a:r>
                      <a:r>
                        <a:rPr lang="en-US" sz="1600" b="1" dirty="0" err="1" smtClean="0"/>
                        <a:t>Dr</a:t>
                      </a:r>
                      <a:r>
                        <a:rPr lang="en-US" sz="1600" b="1" dirty="0" smtClean="0"/>
                        <a:t> Tan </a:t>
                      </a:r>
                      <a:r>
                        <a:rPr lang="en-US" sz="1600" b="1" dirty="0" err="1" smtClean="0"/>
                        <a:t>Tze</a:t>
                      </a:r>
                      <a:r>
                        <a:rPr lang="en-US" sz="1600" b="1" baseline="0" dirty="0" smtClean="0"/>
                        <a:t> Lee</a:t>
                      </a:r>
                      <a:endParaRPr lang="en-US" sz="1600" b="1" dirty="0"/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Small Airways in Asthma &amp;</a:t>
                      </a:r>
                      <a:r>
                        <a:rPr lang="en-US" sz="1600" b="1" baseline="0" dirty="0" smtClean="0"/>
                        <a:t> COPD : Time to Rethink</a:t>
                      </a:r>
                      <a:endParaRPr lang="en-US" sz="1600" b="1" baseline="0" dirty="0"/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600" i="1" baseline="0" dirty="0" err="1" smtClean="0"/>
                        <a:t>Dr</a:t>
                      </a:r>
                      <a:r>
                        <a:rPr lang="en-US" sz="1600" i="1" baseline="0" dirty="0" smtClean="0"/>
                        <a:t> K C Ong, Chest Physician at Mount Elizabeth Hospital</a:t>
                      </a:r>
                      <a:endParaRPr lang="en-US" sz="1600" i="1" baseline="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Q &amp; A</a:t>
                      </a:r>
                      <a:endParaRPr lang="en-US" sz="1600" i="1" baseline="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b="0" i="1" baseline="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baseline="0" dirty="0" smtClean="0"/>
                        <a:t>Introduction of Spirometer Workshop by </a:t>
                      </a:r>
                      <a:r>
                        <a:rPr lang="en-US" sz="1600" b="1" baseline="0" dirty="0" err="1" smtClean="0"/>
                        <a:t>Dr</a:t>
                      </a:r>
                      <a:r>
                        <a:rPr lang="en-US" sz="1600" b="1" baseline="0" dirty="0" smtClean="0"/>
                        <a:t> Tan Sze Lee</a:t>
                      </a:r>
                      <a:endParaRPr lang="en-US" sz="1600" b="1" baseline="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i="1" baseline="0" dirty="0" smtClean="0"/>
                    </a:p>
                    <a:p>
                      <a:pPr marL="0" marR="0" lvl="0" indent="0" algn="l" defTabSz="929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Spirometer Workshop</a:t>
                      </a:r>
                    </a:p>
                    <a:p>
                      <a:pPr marL="0" marR="0" lvl="0" indent="0" algn="l" defTabSz="929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i="1" baseline="0" dirty="0"/>
                    </a:p>
                    <a:p>
                      <a:pPr marL="0" marR="0" lvl="0" indent="0" algn="l" defTabSz="929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&amp;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&amp; Closing                                                                 CME points (pending for approval)</a:t>
                      </a:r>
                    </a:p>
                    <a:p>
                      <a:pPr marL="0" marR="0" lvl="0" indent="0" algn="l" defTabSz="929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RSVP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6339 8820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591" marR="115591" marT="60687" marB="6068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2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rgbClr val="FFEFD1"/>
            </a:gs>
            <a:gs pos="0">
              <a:srgbClr val="CC0099"/>
            </a:gs>
            <a:gs pos="100000">
              <a:srgbClr val="CC0099"/>
            </a:gs>
          </a:gsLst>
          <a:lin ang="2700000" scaled="1"/>
          <a:tileRect/>
        </a:gradFill>
        <a:ln>
          <a:solidFill>
            <a:srgbClr val="CC0099">
              <a:alpha val="0"/>
            </a:srgbClr>
          </a:solidFill>
        </a:ln>
        <a:effectLst>
          <a:innerShdw>
            <a:schemeClr val="bg1"/>
          </a:innerShdw>
        </a:effectLst>
      </a:spPr>
      <a:bodyPr rtlCol="0" anchor="ctr"/>
      <a:lstStyle>
        <a:defPPr algn="ctr">
          <a:defRPr sz="1800" spc="1000" dirty="0" smtClean="0">
            <a:latin typeface="Arial Black" panose="020B0A040201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003">
          <a:schemeClr val="l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122</Words>
  <Application>Microsoft Office PowerPoint</Application>
  <PresentationFormat>Custom</PresentationFormat>
  <Paragraphs>38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Chestmed-PC</cp:lastModifiedBy>
  <cp:revision>46</cp:revision>
  <cp:lastPrinted>2015-02-05T01:56:47Z</cp:lastPrinted>
  <dcterms:created xsi:type="dcterms:W3CDTF">2015-01-28T04:10:24Z</dcterms:created>
  <dcterms:modified xsi:type="dcterms:W3CDTF">2020-02-04T08:08:03Z</dcterms:modified>
</cp:coreProperties>
</file>